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4"/>
  </p:notesMasterIdLst>
  <p:handoutMasterIdLst>
    <p:handoutMasterId r:id="rId15"/>
  </p:handoutMasterIdLst>
  <p:sldIdLst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bookstore/" TargetMode="External"/><Relationship Id="rId2" Type="http://schemas.openxmlformats.org/officeDocument/2006/relationships/hyperlink" Target="http://localhost/phpmyadmin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localhost/bookstore/admin.ph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-7913" y="0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580" y="2602179"/>
            <a:ext cx="3685070" cy="1124712"/>
          </a:xfrm>
        </p:spPr>
        <p:txBody>
          <a:bodyPr>
            <a:normAutofit/>
          </a:bodyPr>
          <a:lstStyle/>
          <a:p>
            <a:r>
              <a:rPr lang="en-US" sz="2800" dirty="0"/>
              <a:t>CHARGE Edu-Tech Intern’s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26" y="4031689"/>
            <a:ext cx="4119203" cy="1678645"/>
          </a:xfrm>
        </p:spPr>
        <p:txBody>
          <a:bodyPr>
            <a:normAutofit fontScale="25000" lnSpcReduction="20000"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CHARGE Edu-Tech Internship</a:t>
            </a:r>
          </a:p>
          <a:p>
            <a:r>
              <a:rPr lang="en-US" sz="8000" b="1" dirty="0">
                <a:solidFill>
                  <a:schemeClr val="bg1"/>
                </a:solidFill>
              </a:rPr>
              <a:t>Name- ANIKET KUMAR PANDEY</a:t>
            </a:r>
          </a:p>
          <a:p>
            <a:r>
              <a:rPr lang="en-US" sz="8000" b="1" dirty="0">
                <a:solidFill>
                  <a:schemeClr val="bg1"/>
                </a:solidFill>
              </a:rPr>
              <a:t>Cloud Computing Intern</a:t>
            </a:r>
          </a:p>
          <a:p>
            <a:r>
              <a:rPr lang="en-US" sz="8000" b="1" dirty="0">
                <a:solidFill>
                  <a:schemeClr val="bg1"/>
                </a:solidFill>
              </a:rPr>
              <a:t>Batch- April 2023</a:t>
            </a:r>
          </a:p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740E4-BF0E-6377-3DDD-01D8AEB26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26" y="928237"/>
            <a:ext cx="1673942" cy="16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6023-DA34-638D-A553-DA9319E9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Project-1</a:t>
            </a:r>
            <a:br>
              <a:rPr lang="en-IN" dirty="0"/>
            </a:br>
            <a:r>
              <a:rPr lang="en-IN" dirty="0"/>
              <a:t>Cloud Based Book Store.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013D-AE17-C178-0AE1-37C98347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292" y="864108"/>
            <a:ext cx="7315200" cy="512064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There’s A Book for that! is an online book store and  is a web-based system that is developed using PHP, Bootstrap and MySQL for the database. This includes an admin section and the user section. </a:t>
            </a:r>
            <a:r>
              <a:rPr lang="en-US" sz="1800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</a:t>
            </a:r>
            <a:r>
              <a:rPr lang="en-US" sz="18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aims to improve the selling of books through online as the Internet plays an important role in people’s </a:t>
            </a:r>
            <a:r>
              <a:rPr lang="en-US" sz="1800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day to day life.</a:t>
            </a:r>
            <a:endParaRPr lang="en-US" sz="1800" b="0" i="0" dirty="0">
              <a:solidFill>
                <a:srgbClr val="3F3F3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very useful and time saving for book sellers to sell their books online and earn a lot of profit out of it. Having an </a:t>
            </a:r>
            <a:r>
              <a:rPr lang="en-US" sz="1800" i="0" dirty="0">
                <a:solidFill>
                  <a:srgbClr val="3F3F3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Online Book Store</a:t>
            </a:r>
            <a:r>
              <a:rPr lang="en-US" sz="18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is more efficient, provides convenience and minimizes effort compared to the traditional bookstore. In this </a:t>
            </a:r>
            <a:r>
              <a:rPr lang="en-US" sz="1800" i="0" dirty="0">
                <a:solidFill>
                  <a:srgbClr val="3F3F3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Online Book Store </a:t>
            </a:r>
            <a:r>
              <a:rPr lang="en-US" sz="1800" b="0" i="0" dirty="0">
                <a:solidFill>
                  <a:srgbClr val="3F3F3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once the user has log in into the system he can search for books in different category and each category contains a sub category where the user can look further. If he has already chosen a book to purchase he can place his order and proceed for checkout.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8765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3A70-97D7-E3E2-3033-66F95E2D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69DE-4121-C47F-E7A1-F229322A9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883" y="868680"/>
            <a:ext cx="4874872" cy="512064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Add New Book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 Publisher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List of Books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Purchase Books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Add to Cart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Payments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Fill Up Customer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Fill Up Payment Details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399958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02F-2093-4EAE-46E4-0ABE23A0F321}"/>
              </a:ext>
            </a:extLst>
          </p:cNvPr>
          <p:cNvSpPr txBox="1"/>
          <p:nvPr/>
        </p:nvSpPr>
        <p:spPr>
          <a:xfrm>
            <a:off x="1138335" y="587829"/>
            <a:ext cx="551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+mj-lt"/>
              </a:rPr>
              <a:t>There’s A Book For That!.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E2430-132E-322D-F32E-20F18A05BD18}"/>
              </a:ext>
            </a:extLst>
          </p:cNvPr>
          <p:cNvSpPr txBox="1"/>
          <p:nvPr/>
        </p:nvSpPr>
        <p:spPr>
          <a:xfrm>
            <a:off x="1222310" y="2015412"/>
            <a:ext cx="433873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Language: PHP, Html</a:t>
            </a:r>
          </a:p>
          <a:p>
            <a:r>
              <a:rPr lang="en-IN" sz="2800" dirty="0"/>
              <a:t>Database: My SQL</a:t>
            </a:r>
          </a:p>
          <a:p>
            <a:r>
              <a:rPr lang="en-IN" sz="2800" dirty="0"/>
              <a:t>Design Interface: Bootstrap </a:t>
            </a:r>
            <a:r>
              <a:rPr lang="en-IN" sz="2800" dirty="0" err="1"/>
              <a:t>Javascript</a:t>
            </a:r>
            <a:r>
              <a:rPr lang="en-IN" sz="2800" dirty="0"/>
              <a:t>, Html, Ajax, </a:t>
            </a:r>
            <a:r>
              <a:rPr lang="en-IN" sz="2800" dirty="0" err="1"/>
              <a:t>JQuery</a:t>
            </a:r>
            <a:endParaRPr lang="en-IN" sz="2800" dirty="0"/>
          </a:p>
          <a:p>
            <a:r>
              <a:rPr lang="en-IN" sz="2800" dirty="0"/>
              <a:t>Browser: Microsoft Edge</a:t>
            </a:r>
          </a:p>
          <a:p>
            <a:r>
              <a:rPr lang="en-IN" sz="2800" dirty="0"/>
              <a:t>Software: XAMPP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45B43-9F87-B790-6D47-72BE2EFE0FAC}"/>
              </a:ext>
            </a:extLst>
          </p:cNvPr>
          <p:cNvSpPr txBox="1"/>
          <p:nvPr/>
        </p:nvSpPr>
        <p:spPr>
          <a:xfrm>
            <a:off x="7016620" y="1950098"/>
            <a:ext cx="42640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Copy and Paste all the files from the GitHub Repository in a Folder Named Bookstore.</a:t>
            </a:r>
          </a:p>
          <a:p>
            <a:r>
              <a:rPr lang="en-IN" sz="2800" dirty="0"/>
              <a:t>And Paste this folder in the inside Root directory where </a:t>
            </a:r>
            <a:r>
              <a:rPr lang="en-IN" sz="2800" dirty="0" err="1"/>
              <a:t>xampp</a:t>
            </a:r>
            <a:r>
              <a:rPr lang="en-IN" sz="2800" dirty="0"/>
              <a:t> was installed. Ex. In local disk C: paste in </a:t>
            </a:r>
            <a:r>
              <a:rPr lang="en-IN" sz="2800" dirty="0" err="1"/>
              <a:t>xampp</a:t>
            </a:r>
            <a:r>
              <a:rPr lang="en-IN" sz="2800" dirty="0"/>
              <a:t>/</a:t>
            </a:r>
            <a:r>
              <a:rPr lang="en-IN" sz="2800" dirty="0" err="1"/>
              <a:t>htdocs</a:t>
            </a:r>
            <a:r>
              <a:rPr lang="en-IN" sz="28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07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295F-D1CE-5BA0-62E6-DD3BBA5A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To Execute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A7609-1CEF-E66F-BF0F-34E5013AA5E6}"/>
              </a:ext>
            </a:extLst>
          </p:cNvPr>
          <p:cNvSpPr/>
          <p:nvPr/>
        </p:nvSpPr>
        <p:spPr>
          <a:xfrm>
            <a:off x="3749041" y="765110"/>
            <a:ext cx="7875037" cy="532777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98CFA-19B4-C04D-C742-CDFD5ACD12A5}"/>
              </a:ext>
            </a:extLst>
          </p:cNvPr>
          <p:cNvSpPr txBox="1"/>
          <p:nvPr/>
        </p:nvSpPr>
        <p:spPr>
          <a:xfrm>
            <a:off x="4038290" y="2413336"/>
            <a:ext cx="72965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solidFill>
                  <a:srgbClr val="121111"/>
                </a:solidFill>
                <a:effectLst/>
              </a:rPr>
              <a:t>Open </a:t>
            </a:r>
            <a:r>
              <a:rPr lang="en-IN" b="0" i="0" u="none" strike="noStrike" dirty="0" err="1">
                <a:solidFill>
                  <a:srgbClr val="121111"/>
                </a:solidFill>
                <a:effectLst/>
              </a:rPr>
              <a:t>PHPMyAdmin</a:t>
            </a:r>
            <a:r>
              <a:rPr lang="en-IN" dirty="0">
                <a:solidFill>
                  <a:srgbClr val="121111"/>
                </a:solidFill>
              </a:rPr>
              <a:t> </a:t>
            </a:r>
            <a:r>
              <a:rPr lang="en-IN" dirty="0">
                <a:solidFill>
                  <a:srgbClr val="121111"/>
                </a:solidFill>
                <a:hlinkClick r:id="rId2"/>
              </a:rPr>
              <a:t>http://localhost/phpmyadmin/</a:t>
            </a:r>
            <a:r>
              <a:rPr lang="en-IN" dirty="0">
                <a:solidFill>
                  <a:srgbClr val="121111"/>
                </a:solidFill>
              </a:rPr>
              <a:t> </a:t>
            </a:r>
          </a:p>
          <a:p>
            <a:r>
              <a:rPr lang="en-US" b="0" i="0" dirty="0">
                <a:solidFill>
                  <a:srgbClr val="121111"/>
                </a:solidFill>
                <a:effectLst/>
              </a:rPr>
              <a:t>Create database named- </a:t>
            </a:r>
            <a:r>
              <a:rPr lang="en-IN" i="0" dirty="0" err="1">
                <a:solidFill>
                  <a:srgbClr val="3F3F3F"/>
                </a:solidFill>
                <a:effectLst/>
              </a:rPr>
              <a:t>sourcecodester_bookstoredb</a:t>
            </a:r>
            <a:r>
              <a:rPr lang="en-IN" b="0" i="0" dirty="0">
                <a:solidFill>
                  <a:srgbClr val="3F3F3F"/>
                </a:solidFill>
                <a:effectLst/>
                <a:latin typeface="roboto" panose="02000000000000000000" pitchFamily="2" charset="0"/>
              </a:rPr>
              <a:t>.</a:t>
            </a:r>
            <a:endParaRPr lang="en-IN" dirty="0">
              <a:solidFill>
                <a:srgbClr val="1B68CD"/>
              </a:solidFill>
            </a:endParaRPr>
          </a:p>
          <a:p>
            <a:r>
              <a:rPr lang="en-US" b="0" i="0" dirty="0">
                <a:solidFill>
                  <a:srgbClr val="121111"/>
                </a:solidFill>
                <a:effectLst/>
              </a:rPr>
              <a:t>Import </a:t>
            </a:r>
            <a:r>
              <a:rPr lang="en-US" b="0" i="0" dirty="0" err="1">
                <a:solidFill>
                  <a:srgbClr val="121111"/>
                </a:solidFill>
                <a:effectLst/>
              </a:rPr>
              <a:t>book_shop_db.sql</a:t>
            </a:r>
            <a:r>
              <a:rPr lang="en-US" b="0" i="0" dirty="0">
                <a:solidFill>
                  <a:srgbClr val="121111"/>
                </a:solidFill>
                <a:effectLst/>
              </a:rPr>
              <a:t> </a:t>
            </a:r>
            <a:r>
              <a:rPr lang="en-US" b="0" i="0" dirty="0">
                <a:effectLst/>
              </a:rPr>
              <a:t>file given</a:t>
            </a:r>
            <a:r>
              <a:rPr lang="en-IN" b="0" i="0" dirty="0">
                <a:effectLst/>
              </a:rPr>
              <a:t> in the Repository</a:t>
            </a:r>
          </a:p>
          <a:p>
            <a:r>
              <a:rPr lang="en-US" b="0" i="0" u="none" strike="noStrike" dirty="0">
                <a:solidFill>
                  <a:srgbClr val="121111"/>
                </a:solidFill>
                <a:effectLst/>
              </a:rPr>
              <a:t>Run the script  </a:t>
            </a:r>
            <a:r>
              <a:rPr lang="en-US" b="0" i="0" u="none" strike="noStrike" dirty="0">
                <a:solidFill>
                  <a:srgbClr val="121111"/>
                </a:solidFill>
                <a:effectLst/>
                <a:hlinkClick r:id="rId3"/>
              </a:rPr>
              <a:t>http://localhost/bookstore/</a:t>
            </a:r>
            <a:r>
              <a:rPr lang="en-US" b="0" i="0" u="none" strike="noStrike" dirty="0">
                <a:solidFill>
                  <a:srgbClr val="121111"/>
                </a:solidFill>
                <a:effectLst/>
              </a:rPr>
              <a:t> -</a:t>
            </a:r>
            <a:r>
              <a:rPr lang="en-US" b="0" i="0" u="none" strike="noStrike" dirty="0" err="1">
                <a:solidFill>
                  <a:srgbClr val="121111"/>
                </a:solidFill>
                <a:effectLst/>
              </a:rPr>
              <a:t>HomePage</a:t>
            </a:r>
            <a:endParaRPr lang="en-US" b="0" i="0" u="none" strike="noStrike" dirty="0">
              <a:solidFill>
                <a:srgbClr val="121111"/>
              </a:solidFill>
              <a:effectLst/>
            </a:endParaRPr>
          </a:p>
          <a:p>
            <a:r>
              <a:rPr lang="en-IN" dirty="0">
                <a:solidFill>
                  <a:srgbClr val="121111"/>
                </a:solidFill>
                <a:hlinkClick r:id="rId4"/>
              </a:rPr>
              <a:t>http://localhost/bookstore/admin.php</a:t>
            </a:r>
            <a:r>
              <a:rPr lang="en-IN" dirty="0">
                <a:solidFill>
                  <a:srgbClr val="121111"/>
                </a:solidFill>
              </a:rPr>
              <a:t> -</a:t>
            </a:r>
            <a:r>
              <a:rPr lang="en-IN" dirty="0" err="1">
                <a:solidFill>
                  <a:srgbClr val="121111"/>
                </a:solidFill>
              </a:rPr>
              <a:t>AdminLoginPage</a:t>
            </a:r>
            <a:endParaRPr lang="en-US" b="0" i="0" u="none" strike="noStrike" dirty="0">
              <a:solidFill>
                <a:srgbClr val="121111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121111"/>
                </a:solidFill>
                <a:effectLst/>
              </a:rPr>
              <a:t> in any Browser.</a:t>
            </a:r>
          </a:p>
          <a:p>
            <a:pPr algn="l"/>
            <a:r>
              <a:rPr lang="en-US" b="0" i="0" dirty="0">
                <a:effectLst/>
              </a:rPr>
              <a:t>Accessing admin accounts</a:t>
            </a:r>
          </a:p>
          <a:p>
            <a:pPr algn="l"/>
            <a:r>
              <a:rPr lang="en-US" b="0" i="0" dirty="0">
                <a:effectLst/>
              </a:rPr>
              <a:t>Username: admin</a:t>
            </a:r>
            <a:br>
              <a:rPr lang="en-US" b="0" i="0" dirty="0">
                <a:effectLst/>
              </a:rPr>
            </a:br>
            <a:r>
              <a:rPr lang="en-US" b="0" i="0" dirty="0">
                <a:effectLst/>
              </a:rPr>
              <a:t>Password: admin</a:t>
            </a:r>
          </a:p>
          <a:p>
            <a:endParaRPr lang="en-US" b="0" i="0" u="none" strike="noStrike" dirty="0">
              <a:solidFill>
                <a:srgbClr val="121111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57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1A705-1B86-4739-85E6-F7A6133F8DCD}"/>
              </a:ext>
            </a:extLst>
          </p:cNvPr>
          <p:cNvSpPr txBox="1"/>
          <p:nvPr/>
        </p:nvSpPr>
        <p:spPr>
          <a:xfrm>
            <a:off x="4469363" y="251927"/>
            <a:ext cx="557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+mj-lt"/>
              </a:rPr>
              <a:t>Snapshots.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6913F-96D1-FB32-AF8C-0C65F6CF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04" y="1035698"/>
            <a:ext cx="10035591" cy="56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1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1A705-1B86-4739-85E6-F7A6133F8DCD}"/>
              </a:ext>
            </a:extLst>
          </p:cNvPr>
          <p:cNvSpPr txBox="1"/>
          <p:nvPr/>
        </p:nvSpPr>
        <p:spPr>
          <a:xfrm>
            <a:off x="4469363" y="251927"/>
            <a:ext cx="557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+mj-lt"/>
              </a:rPr>
              <a:t>Snapshots.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6913F-96D1-FB32-AF8C-0C65F6CF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8204" y="1035698"/>
            <a:ext cx="10035591" cy="56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0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1A705-1B86-4739-85E6-F7A6133F8DCD}"/>
              </a:ext>
            </a:extLst>
          </p:cNvPr>
          <p:cNvSpPr txBox="1"/>
          <p:nvPr/>
        </p:nvSpPr>
        <p:spPr>
          <a:xfrm>
            <a:off x="4469363" y="205274"/>
            <a:ext cx="5570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+mj-lt"/>
              </a:rPr>
              <a:t>Snapshots.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6913F-96D1-FB32-AF8C-0C65F6CF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8205" y="1035698"/>
            <a:ext cx="10035589" cy="56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735F-FFCC-C6FF-AB90-4E5C6266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220" y="2561066"/>
            <a:ext cx="6779063" cy="1735867"/>
          </a:xfrm>
        </p:spPr>
        <p:txBody>
          <a:bodyPr>
            <a:normAutofit/>
          </a:bodyPr>
          <a:lstStyle/>
          <a:p>
            <a:r>
              <a:rPr lang="en-IN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638620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 design</Template>
  <TotalTime>33</TotalTime>
  <Words>363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Corbel</vt:lpstr>
      <vt:lpstr>Open sans</vt:lpstr>
      <vt:lpstr>Open sans</vt:lpstr>
      <vt:lpstr>roboto</vt:lpstr>
      <vt:lpstr>Wingdings 2</vt:lpstr>
      <vt:lpstr>Frame</vt:lpstr>
      <vt:lpstr>CHARGE Edu-Tech Intern’s</vt:lpstr>
      <vt:lpstr>Project-1 Cloud Based Book Store.</vt:lpstr>
      <vt:lpstr>Features.</vt:lpstr>
      <vt:lpstr>PowerPoint Presentation</vt:lpstr>
      <vt:lpstr>To Execute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CHARGE Edu-Tech Intern’s</dc:title>
  <dc:creator>ummekulsum304162@outlook.com</dc:creator>
  <cp:lastModifiedBy>ummekulsum304162@outlook.com</cp:lastModifiedBy>
  <cp:revision>5</cp:revision>
  <dcterms:created xsi:type="dcterms:W3CDTF">2023-04-16T17:59:35Z</dcterms:created>
  <dcterms:modified xsi:type="dcterms:W3CDTF">2023-04-16T18:37:44Z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